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file_35---03d4c154-cf78-450e-8fca-33127c4d6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new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